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0202"/>
    <a:srgbClr val="5A0303"/>
    <a:srgbClr val="820002"/>
    <a:srgbClr val="990000"/>
    <a:srgbClr val="990033"/>
    <a:srgbClr val="990001"/>
    <a:srgbClr val="BD536A"/>
    <a:srgbClr val="C10044"/>
    <a:srgbClr val="D5C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E53500-D990-183D-B40E-9C8ADBB28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22B4033-688B-316E-73AB-BD81DB3C6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4A2DB1-0E3F-AE7C-E003-07DB8D32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A76C4-4506-86CC-96E5-DD884068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30B43F-524F-F668-0832-38C390B6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78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53E7D-6DA4-E5B5-7D1F-0FEA002D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572EE2-5D8F-6270-ABCD-493A14659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033320-DCB2-6597-8AD7-A2D5374E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95AD3-15CE-82CD-9ED5-C6CD40EF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528B98-2ABA-90B3-B62C-ACAA4D15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20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EB8932-433E-63FA-120E-12E40144C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C38202-C2B3-56F1-04FE-135F6FFF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7BB9E4-90EE-A195-203C-48C1E966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A19521-9180-7467-E156-872A599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C61BBE-E64D-0E7E-C170-C0D5EF4F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32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DB75C-D25C-DCE6-AED7-41054B09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63BF1-FC5A-FC17-509D-B8A7F5FE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CB2C32-7707-C6E8-7330-3DFBB02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B8DF55-B661-D3EA-2C82-C22494E1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5C8E53-8403-441A-11D1-9139AD4D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8B415E-E4EA-79DE-5559-5CC73C41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7A4F02-E4F2-B5AB-624B-4BC206550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33E2E-F487-7DA2-4104-922D4106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43D4E-DEA0-12B0-D8D7-17505A00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38B130-12E5-4133-EED9-48E1D80D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9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77A04-FC62-DDB7-906D-F639251A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52A430-6B81-B36F-78C1-481F35DE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3A7A3-5203-8F9E-4B14-871C0E76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E8FDA9-59A8-99FA-8FD2-FA0F00B2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5F7E87-1260-E23F-08C5-12087713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BCDF6B-9B8B-804F-742B-1134937C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53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30F4B-81E7-7168-F15D-4E795CCE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B8176A-9BE7-D214-A22E-7DDD34D2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44AE213-4634-13FB-1BC2-A840982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CB59F6-B27E-8EC5-48DF-DDD8A9C08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E6D050-9598-8502-2744-445B6FE4D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99BA55-051E-D3EE-C2D0-17CC4E46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A9F9E91-7A9A-4967-09ED-36B03B77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0B54ED1-E409-1ACB-CD6D-02AEE2E1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60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4D5FC-1EB7-FD66-185E-B8E89376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8C5262-698D-B8EC-FBE6-88B1ABDD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BDCDC9-A0A4-67AA-7323-B61B0685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4C4AD3-E695-487C-7E45-649CC31B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2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8FBFE03-85D9-BAD1-9498-ABAAF13C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80937CF-843B-BB76-6819-3315FA96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D6C1AC-6419-B2B9-9F1A-39166D6F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53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5131F-E1D2-B6D8-3872-058F6B83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C33D-152A-C328-A700-BA940AAD4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2F1710-061F-0F46-A63A-A6614D606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8CBA2B-D3E1-9A0F-18AF-C483C619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41BDC7-3268-976C-DC0C-8569E1C3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69F383-ED58-1CD5-3CEE-44A75B95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33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DC48-38E7-71BC-148B-9A7813C7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E21152-B7AB-3BD1-50A2-145E5A530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87750B-4EED-095F-04F5-D97757FEA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073D0C-76DA-6A5C-58E8-28BB7DCC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DC0EB0-EAD5-50C0-12C6-E071056B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D5B4CC-6408-F929-F8F0-FD1893CC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371EAD-F77D-D426-9951-D61E0919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87660A-33F5-7BB8-CB78-5056639F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0CE94-0B2F-1521-F93B-A04799A26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6D9A-769C-3C45-A4DF-87D8726218EC}" type="datetimeFigureOut">
              <a:rPr lang="it-IT" smtClean="0"/>
              <a:t>10/12/25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1268B2-5ECC-2A64-1C23-1F296F727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EA88DE-0D6E-8FD7-1B77-4C82AB49C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44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CAC1BC90-9A18-829D-E785-398E846E832C}"/>
              </a:ext>
            </a:extLst>
          </p:cNvPr>
          <p:cNvSpPr/>
          <p:nvPr/>
        </p:nvSpPr>
        <p:spPr>
          <a:xfrm>
            <a:off x="848299" y="616945"/>
            <a:ext cx="10488058" cy="5971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550CE5-D5B8-2A58-C998-60869F6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76" y="704829"/>
            <a:ext cx="10284246" cy="5784889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EFFE04-3990-DD7C-C24B-F37FBDF8B25C}"/>
              </a:ext>
            </a:extLst>
          </p:cNvPr>
          <p:cNvSpPr txBox="1"/>
          <p:nvPr/>
        </p:nvSpPr>
        <p:spPr>
          <a:xfrm>
            <a:off x="165253" y="167486"/>
            <a:ext cx="43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Martina Reverberi - Nicholas Braglia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4B5E34-12C9-3847-DF2C-F44199FF4DB5}"/>
              </a:ext>
            </a:extLst>
          </p:cNvPr>
          <p:cNvSpPr txBox="1"/>
          <p:nvPr/>
        </p:nvSpPr>
        <p:spPr>
          <a:xfrm>
            <a:off x="7411310" y="167486"/>
            <a:ext cx="419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Web System Development – </a:t>
            </a:r>
            <a:r>
              <a:rPr lang="it-IT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Final</a:t>
            </a:r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7111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B2315F7-4C3A-83DC-3A9B-926C7EDE24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070AEC1-8EDC-6312-0A9D-A0A632D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40" y="2199191"/>
            <a:ext cx="8641720" cy="23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2C8251-8E1A-48A7-E1EA-E54A302D5CCE}"/>
              </a:ext>
            </a:extLst>
          </p:cNvPr>
          <p:cNvSpPr/>
          <p:nvPr/>
        </p:nvSpPr>
        <p:spPr>
          <a:xfrm>
            <a:off x="-34725" y="-34724"/>
            <a:ext cx="7917084" cy="3622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2038A54-A83F-821E-9A6C-AE488B09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48567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567EB2A-7E82-CAFC-5E6D-C61BE7590AD4}"/>
              </a:ext>
            </a:extLst>
          </p:cNvPr>
          <p:cNvSpPr/>
          <p:nvPr/>
        </p:nvSpPr>
        <p:spPr>
          <a:xfrm>
            <a:off x="5463251" y="2534857"/>
            <a:ext cx="6728749" cy="4323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D47CC1-6B6F-E2DE-A6D1-29693A18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628900"/>
            <a:ext cx="6629400" cy="42291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92D6C07-2A30-E79F-36E1-1909FA4F813F}"/>
              </a:ext>
            </a:extLst>
          </p:cNvPr>
          <p:cNvSpPr txBox="1"/>
          <p:nvPr/>
        </p:nvSpPr>
        <p:spPr>
          <a:xfrm>
            <a:off x="4469756" y="1638214"/>
            <a:ext cx="302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(</a:t>
            </a:r>
            <a:r>
              <a:rPr lang="it-IT" sz="1200" dirty="0" err="1">
                <a:solidFill>
                  <a:schemeClr val="bg1"/>
                </a:solidFill>
              </a:rPr>
              <a:t>availability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  <a:r>
              <a:rPr lang="it-IT" sz="1200" dirty="0" err="1">
                <a:solidFill>
                  <a:schemeClr val="bg1"/>
                </a:solidFill>
              </a:rPr>
              <a:t>number</a:t>
            </a:r>
            <a:r>
              <a:rPr lang="it-IT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489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1181F4A-E5E2-0387-5ACC-A876F4A3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61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D5C70C-3614-3AE2-C53D-0D95780A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587" y="983044"/>
            <a:ext cx="4974826" cy="48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4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0202">
            <a:alpha val="5267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496337-2F00-0C2A-5171-0BD9EC51637C}"/>
              </a:ext>
            </a:extLst>
          </p:cNvPr>
          <p:cNvSpPr txBox="1"/>
          <p:nvPr/>
        </p:nvSpPr>
        <p:spPr>
          <a:xfrm>
            <a:off x="1332412" y="741147"/>
            <a:ext cx="385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l Nile" pitchFamily="2" charset="-78"/>
                <a:cs typeface="Al Nile" pitchFamily="2" charset="-78"/>
              </a:rPr>
              <a:t>Project </a:t>
            </a:r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Overview</a:t>
            </a:r>
            <a:endParaRPr lang="it-IT" sz="2400" b="1" dirty="0">
              <a:latin typeface="Al Nile" pitchFamily="2" charset="-78"/>
              <a:cs typeface="Al Nile" pitchFamily="2" charset="-78"/>
            </a:endParaRPr>
          </a:p>
          <a:p>
            <a:endParaRPr lang="it-IT" b="1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Frontend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Backend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REST API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Node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+ Express)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SQLite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Image upload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Multer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Admin dashboard + customer area</a:t>
            </a:r>
          </a:p>
          <a:p>
            <a:endParaRPr lang="it-IT" dirty="0"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3FF2D64-9E80-FA65-B704-848C368EFF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alpha val="8053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DAE716-486B-FD47-9BEC-AFA50B3A7673}"/>
              </a:ext>
            </a:extLst>
          </p:cNvPr>
          <p:cNvSpPr txBox="1"/>
          <p:nvPr/>
        </p:nvSpPr>
        <p:spPr>
          <a:xfrm>
            <a:off x="7354388" y="741147"/>
            <a:ext cx="43891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Frontend</a:t>
            </a:r>
            <a:r>
              <a:rPr lang="it-IT" sz="2400" b="1" dirty="0"/>
              <a:t> Technologies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Context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API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cart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CSS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Modules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Fetch API to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communicate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with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backend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Zod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(input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validation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45471C-5EA0-DA1D-C7BD-12E219455CF1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2">
              <a:lumMod val="20000"/>
              <a:lumOff val="80000"/>
              <a:alpha val="8656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472195-0441-033F-4C0E-BB81F3853EA0}"/>
              </a:ext>
            </a:extLst>
          </p:cNvPr>
          <p:cNvSpPr txBox="1"/>
          <p:nvPr/>
        </p:nvSpPr>
        <p:spPr>
          <a:xfrm>
            <a:off x="1332412" y="4020115"/>
            <a:ext cx="3594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Backend</a:t>
            </a:r>
            <a:r>
              <a:rPr lang="it-IT" sz="2400" b="1" dirty="0">
                <a:latin typeface="Al Nile" pitchFamily="2" charset="-78"/>
                <a:cs typeface="Al Nile" pitchFamily="2" charset="-78"/>
              </a:rPr>
              <a:t>: Technologies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Node.js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SQLite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Multer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(file upload)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Zod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(input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validation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62476E-6607-A702-E455-2559107DFEEE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6">
              <a:lumMod val="20000"/>
              <a:lumOff val="80000"/>
              <a:alpha val="6877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AA1136-2B8B-D4E1-A651-C3509B17D542}"/>
              </a:ext>
            </a:extLst>
          </p:cNvPr>
          <p:cNvSpPr txBox="1"/>
          <p:nvPr/>
        </p:nvSpPr>
        <p:spPr>
          <a:xfrm>
            <a:off x="7354388" y="4020115"/>
            <a:ext cx="32961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l Nile" pitchFamily="2" charset="-78"/>
                <a:cs typeface="Al Nile" pitchFamily="2" charset="-78"/>
              </a:rPr>
              <a:t>Database </a:t>
            </a:r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Tables</a:t>
            </a:r>
            <a:endParaRPr lang="it-IT" sz="2400" b="1" dirty="0">
              <a:latin typeface="Al Nile" pitchFamily="2" charset="-78"/>
              <a:cs typeface="Al Nile" pitchFamily="2" charset="-78"/>
            </a:endParaRP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categories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subcategories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product_sizes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591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DDE57D3-896B-4C22-BD6A-DC9F8160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5CB1C17-9E1E-1D11-BEAD-341BFD8AA789}"/>
              </a:ext>
            </a:extLst>
          </p:cNvPr>
          <p:cNvSpPr txBox="1"/>
          <p:nvPr/>
        </p:nvSpPr>
        <p:spPr>
          <a:xfrm>
            <a:off x="2484120" y="2721114"/>
            <a:ext cx="7223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Thank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you</a:t>
            </a:r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for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your</a:t>
            </a:r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attention</a:t>
            </a:r>
            <a:endParaRPr lang="it-IT" sz="40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9199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98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Al Nile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 REVERBERI</dc:creator>
  <cp:lastModifiedBy>Martina REVERBERI</cp:lastModifiedBy>
  <cp:revision>10</cp:revision>
  <dcterms:created xsi:type="dcterms:W3CDTF">2025-12-09T22:30:09Z</dcterms:created>
  <dcterms:modified xsi:type="dcterms:W3CDTF">2025-12-10T14:51:53Z</dcterms:modified>
</cp:coreProperties>
</file>